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90" y="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7E3827-4857-4AC5-8F1E-19585D11124F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947D6F-6CEE-4C96-89C2-68D6A5433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643050"/>
            <a:ext cx="8572560" cy="3857652"/>
          </a:xfrm>
        </p:spPr>
        <p:txBody>
          <a:bodyPr>
            <a:noAutofit/>
          </a:bodyPr>
          <a:lstStyle/>
          <a:p>
            <a:r>
              <a:rPr lang="kk-KZ" sz="7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Тақырыбы: Қалада және ауылда.</a:t>
            </a:r>
          </a:p>
          <a:p>
            <a:r>
              <a:rPr lang="kk-KZ" sz="7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Пәні:дүниетану.</a:t>
            </a:r>
            <a:endParaRPr lang="ru-RU" sz="72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умида\Изображение 07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2143116"/>
            <a:ext cx="7467600" cy="26432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kk-KZ" sz="8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Назарларыңызға рахмет!</a:t>
            </a:r>
            <a:endParaRPr lang="ru-RU" sz="8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928670"/>
            <a:ext cx="7467600" cy="48737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kk-KZ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Сабақтың  мақсаты:</a:t>
            </a:r>
            <a:endParaRPr lang="ru-RU" sz="36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kk-KZ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Оқушыларға  қала  өмірімен ауыл өмірінің  айырмашылығын ұғындыру.</a:t>
            </a:r>
            <a:endParaRPr lang="ru-RU" sz="36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ә)</a:t>
            </a:r>
            <a:r>
              <a:rPr lang="kk-KZ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Адамгершілікке, кішіпейілдікке, еңбексүйгіштікке, жауапкершілікке, тазалыққа   тәрбиелеу.</a:t>
            </a:r>
            <a:endParaRPr lang="ru-RU" sz="36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kk-KZ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Ой – өрісін, қиялын, есте сақтауын, сөздік қорын, зейінін  дамыту.</a:t>
            </a:r>
            <a:endParaRPr lang="ru-RU" sz="36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928670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k-KZ" sz="33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Сабақтың  түрі:</a:t>
            </a:r>
            <a:r>
              <a:rPr lang="kk-KZ" sz="33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Ауызша -1 картасы.</a:t>
            </a:r>
            <a:endParaRPr lang="ru-RU" sz="33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33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Сабақтың  әдісі</a:t>
            </a:r>
            <a:r>
              <a:rPr lang="kk-KZ" sz="33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  Сұрақ – жауап, әңгімелеу, түсіндіру, оқу, тапсырмалар орындау.</a:t>
            </a:r>
            <a:endParaRPr lang="ru-RU" sz="33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33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Көрнекіліктер</a:t>
            </a:r>
            <a:r>
              <a:rPr lang="kk-KZ" sz="33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:тірек сөздер, қосымша тапсырмалар.</a:t>
            </a:r>
          </a:p>
          <a:p>
            <a:pPr>
              <a:buNone/>
            </a:pPr>
            <a:r>
              <a:rPr lang="kk-KZ" sz="33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Технология түрі: </a:t>
            </a:r>
            <a:r>
              <a:rPr lang="kk-KZ" sz="33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“Биоақпараттану және Синергетика”.</a:t>
            </a:r>
            <a:endParaRPr lang="ru-RU" sz="33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785786" y="857232"/>
            <a:ext cx="7467600" cy="578647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kk-KZ" sz="1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Сабақтың барысы </a:t>
            </a:r>
            <a:endParaRPr lang="ru-RU" sz="12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1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І. Ұйымдастыру  бөлімі (Мотивация)Көшбасшы сөзі</a:t>
            </a:r>
          </a:p>
          <a:p>
            <a:pPr>
              <a:buNone/>
            </a:pPr>
            <a:r>
              <a:rPr lang="kk-KZ" sz="1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ООМ бойынша жұмыс.</a:t>
            </a:r>
          </a:p>
          <a:p>
            <a:pPr>
              <a:buNone/>
            </a:pPr>
            <a:r>
              <a:rPr lang="kk-KZ" sz="1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2.Оқушылардың субьектілік тәжірибесін өзектендіру(сөздік қор).</a:t>
            </a:r>
          </a:p>
          <a:p>
            <a:pPr>
              <a:buNone/>
            </a:pPr>
            <a:r>
              <a:rPr lang="kk-KZ" sz="1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3.Қабылдауды ұйымдастыру(кілтті сөздерді еске сақтау).</a:t>
            </a:r>
          </a:p>
          <a:p>
            <a:pPr>
              <a:buNone/>
            </a:pPr>
            <a:r>
              <a:rPr lang="kk-KZ" sz="1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4.Ұғынуды ұйымдастыру(мәтінмен жұмыс).</a:t>
            </a:r>
          </a:p>
          <a:p>
            <a:pPr>
              <a:buNone/>
            </a:pPr>
            <a:r>
              <a:rPr lang="kk-KZ" sz="1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5.Түсінудің алғашқы тексерілуі(қарама-қарсы сұрақтар,кілтті сөздерді қоса сұрау).</a:t>
            </a:r>
            <a:endParaRPr lang="ru-RU" sz="12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14290"/>
            <a:ext cx="7467600" cy="70009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kk-KZ" sz="3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6.Алғашқы бекітуді ұйымдастыру(сын тұрғысынан сұрау).</a:t>
            </a:r>
          </a:p>
          <a:p>
            <a:pPr>
              <a:buNone/>
            </a:pPr>
            <a:r>
              <a:rPr lang="kk-KZ" sz="3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7.Талдау(оқытылған тақырып бойынша тақырыптық сөздік қорды тексеру).</a:t>
            </a:r>
          </a:p>
          <a:p>
            <a:pPr>
              <a:buNone/>
            </a:pPr>
            <a:r>
              <a:rPr lang="kk-KZ" sz="3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8.Рефлексия(сыныптың материалды меңгеру деңгейі анықталады).</a:t>
            </a:r>
          </a:p>
          <a:p>
            <a:pPr>
              <a:buNone/>
            </a:pPr>
            <a:r>
              <a:rPr lang="kk-KZ" sz="3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9.Бағалау(-4-5 белгі-5ұпай</a:t>
            </a:r>
          </a:p>
          <a:p>
            <a:pPr>
              <a:buNone/>
            </a:pPr>
            <a:r>
              <a:rPr lang="kk-KZ" sz="3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-3белгі-4ұпай</a:t>
            </a:r>
          </a:p>
          <a:p>
            <a:pPr>
              <a:buNone/>
            </a:pPr>
            <a:r>
              <a:rPr lang="kk-KZ" sz="3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-2белгі-3ұпай</a:t>
            </a:r>
          </a:p>
          <a:p>
            <a:pPr>
              <a:buNone/>
            </a:pPr>
            <a:r>
              <a:rPr lang="kk-KZ" sz="3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-1 белгі-2ұпай).</a:t>
            </a:r>
          </a:p>
          <a:p>
            <a:pPr>
              <a:buNone/>
            </a:pPr>
            <a:r>
              <a:rPr lang="kk-KZ" sz="3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10. Үй тапсырмасы(4 белгіден кем алған оқушылар үйге тапсырма алады).</a:t>
            </a:r>
            <a:endParaRPr lang="ru-RU" sz="3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290"/>
            <a:ext cx="8429684" cy="57864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kk-KZ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Тірек сөздер: </a:t>
            </a:r>
            <a:r>
              <a:rPr lang="kk-KZ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Адамдар, қабатты үйлер, ойын алаңы, саябақ,бақша, малдар.</a:t>
            </a:r>
            <a:endParaRPr lang="ru-RU" sz="7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2852"/>
            <a:ext cx="8286808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k-KZ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Қарама-қарсы сұрақтар: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1.Қайда адамдар көп тұрады?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2.Қаланың үйлері қандай?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3.Көп қабатты үйлер қайда болады?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4.Көшеде көліктер қалай жүреді?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5.Адамдар қандай жолмен жүреді?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6.Көше бойлай нелер өседі?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7.Адамдар демалуға арналған нелер бар?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8.Ауыл адамдары не өсіреді?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9.Қаланы көгалдандырумен кімдер айналысады?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10.Ол қалай аталады?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11.Қалада тағы нелер бар?</a:t>
            </a:r>
          </a:p>
          <a:p>
            <a:pPr marL="457200" indent="-457200"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12.Мейрамды адамдар қалай өткізеді?</a:t>
            </a:r>
          </a:p>
          <a:p>
            <a:pPr marL="457200" indent="-457200">
              <a:buAutoNum type="arabicPeriod"/>
            </a:pPr>
            <a:endParaRPr lang="kk-KZ" dirty="0" smtClean="0"/>
          </a:p>
          <a:p>
            <a:pPr marL="457200" indent="-457200">
              <a:buAutoNum type="arabicPeriod"/>
            </a:pPr>
            <a:endParaRPr lang="kk-KZ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13.Ауылдың үйлері неше қабатты болады?</a:t>
            </a:r>
          </a:p>
          <a:p>
            <a:pPr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14.Көшелерді жасыл нелер көмкеріп тұрады?</a:t>
            </a:r>
          </a:p>
          <a:p>
            <a:pPr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15.Әр үйдің несі болады?</a:t>
            </a:r>
          </a:p>
          <a:p>
            <a:pPr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16.Ауылда қандай үй жануарларын ұстайды?</a:t>
            </a:r>
          </a:p>
          <a:p>
            <a:pPr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17.Ауылда қандай үй құстарын өсіреді?</a:t>
            </a:r>
          </a:p>
          <a:p>
            <a:pPr>
              <a:buNone/>
            </a:pPr>
            <a:r>
              <a:rPr lang="kk-KZ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18. Ауылда тағы нелер бар?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14290"/>
            <a:ext cx="7467600" cy="628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kk-KZ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Сын тұрғысынан сұрақтар: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1.Қаланың үйлері көп қабатты болады.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2. Қала көшесінде көліктер аз жүреді.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3.Күні-түні көшелермен көліктер ағылып жатады.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4.Көліктер тротуармен жүреді.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5.Адамдар тротуармен жүреді.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6.Адамдар демалуға арналған саябақтар бар.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7.Әдемі гүлдері жайқалған гүлзарлар бар.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8.Ауылда гүлзарлар,саябақтар бар.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9. Қалада көптеген театрлар , мектептер, ауруханалар бар.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10.Үй жанында бақша бар.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11. Бақшаға жыл сайын жеміс жидек егеді.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12.Мал  қора далада орналасқан.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13.Ауылда тек киіз үйлер болады.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14.Мал қорада үй құстарын ұстайды.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15.Малды торда ұстайды.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16.Ауыл тұрғындары мал қоралар салмайды.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17.Ауыл тұрғындары трамваймен қатынайды.</a:t>
            </a:r>
          </a:p>
          <a:p>
            <a:pPr>
              <a:buNone/>
            </a:pPr>
            <a:r>
              <a:rPr lang="kk-KZ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18.Қала мен ауылдың ешқандай айырмашылығы жоқ.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109</TotalTime>
  <Words>400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</dc:creator>
  <cp:lastModifiedBy>Гость</cp:lastModifiedBy>
  <cp:revision>13</cp:revision>
  <dcterms:created xsi:type="dcterms:W3CDTF">2013-04-07T16:52:11Z</dcterms:created>
  <dcterms:modified xsi:type="dcterms:W3CDTF">2013-04-08T06:19:08Z</dcterms:modified>
</cp:coreProperties>
</file>